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2"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6571" autoAdjust="0"/>
  </p:normalViewPr>
  <p:slideViewPr>
    <p:cSldViewPr snapToGrid="0" showGuides="1">
      <p:cViewPr varScale="1">
        <p:scale>
          <a:sx n="70" d="100"/>
          <a:sy n="70" d="100"/>
        </p:scale>
        <p:origin x="216" y="150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6/12/21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6/12/21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Patricia Grubel</a:t>
            </a:r>
            <a:br>
              <a:rPr lang="en-US" dirty="0"/>
            </a:br>
            <a:r>
              <a:rPr lang="en-US" sz="2000" dirty="0"/>
              <a:t>Los Alamos National Laboratory</a:t>
            </a:r>
            <a:endParaRPr lang="en-US" dirty="0"/>
          </a:p>
          <a:p>
            <a:r>
              <a:rPr lang="en-US" dirty="0"/>
              <a:t>Better Scientific Software Tutorial, ISC, June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err="1"/>
              <a:t>OpenMPI</a:t>
            </a:r>
            <a:r>
              <a:rPr lang="en-US" dirty="0"/>
              <a:t>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OpenMPI</a:t>
            </a:r>
            <a:r>
              <a:rPr lang="en-US" dirty="0"/>
              <a:t>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261982" y="975674"/>
            <a:ext cx="5832430" cy="1915425"/>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76031" y="237262"/>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a:lnSpc>
                <a:spcPct val="90000"/>
              </a:lnSpc>
              <a:spcBef>
                <a:spcPts val="1400"/>
              </a:spcBef>
            </a:pPr>
            <a:endParaRPr lang="en-US" sz="2000" dirty="0"/>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5760" y="342900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6485" y="448786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460876" y="4043286"/>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505385" y="2938622"/>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930479" y="4946224"/>
            <a:ext cx="431414" cy="92176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61893" y="5852061"/>
            <a:ext cx="98871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601405" y="3447243"/>
            <a:ext cx="377892" cy="24066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979526" y="5853921"/>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209264" y="604955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98347" y="599888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45" name="Oval 44">
            <a:extLst>
              <a:ext uri="{FF2B5EF4-FFF2-40B4-BE49-F238E27FC236}">
                <a16:creationId xmlns:a16="http://schemas.microsoft.com/office/drawing/2014/main" id="{3F74C51C-F3BB-A941-9437-1C1408FE15CC}"/>
              </a:ext>
            </a:extLst>
          </p:cNvPr>
          <p:cNvSpPr/>
          <p:nvPr/>
        </p:nvSpPr>
        <p:spPr>
          <a:xfrm>
            <a:off x="930479" y="341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83271" y="400773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418460" y="3520573"/>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365760" y="4946224"/>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505385" y="4512259"/>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53022" y="4985259"/>
            <a:ext cx="1178610" cy="86680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p:cNvCxnSpPr>
          <p:nvPr/>
        </p:nvCxnSpPr>
        <p:spPr>
          <a:xfrm flipV="1">
            <a:off x="2374645" y="4501643"/>
            <a:ext cx="1294721" cy="1350418"/>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p:cNvCxnSpPr>
          <p:nvPr/>
        </p:nvCxnSpPr>
        <p:spPr>
          <a:xfrm flipV="1">
            <a:off x="4931568" y="3516621"/>
            <a:ext cx="834303" cy="235136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p:cNvCxnSpPr>
          <p:nvPr/>
        </p:nvCxnSpPr>
        <p:spPr>
          <a:xfrm flipV="1">
            <a:off x="4931797" y="4136892"/>
            <a:ext cx="793492" cy="17454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a:t>
            </a:r>
            <a:r>
              <a:rPr lang="en-US" dirty="0" err="1"/>
              <a:t>Flecsi</a:t>
            </a:r>
            <a:r>
              <a:rPr lang="en-US" dirty="0"/>
              <a:t> Workflow</a:t>
            </a:r>
          </a:p>
        </p:txBody>
      </p:sp>
    </p:spTree>
    <p:extLst>
      <p:ext uri="{BB962C8B-B14F-4D97-AF65-F5344CB8AC3E}">
        <p14:creationId xmlns:p14="http://schemas.microsoft.com/office/powerpoint/2010/main" val="332840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3738</TotalTime>
  <Words>1802</Words>
  <Application>Microsoft Macintosh PowerPoint</Application>
  <PresentationFormat>Custom</PresentationFormat>
  <Paragraphs>271</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OpenMPI Workflow</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205</cp:revision>
  <cp:lastPrinted>2017-11-02T18:35:01Z</cp:lastPrinted>
  <dcterms:created xsi:type="dcterms:W3CDTF">2018-11-06T17:28:56Z</dcterms:created>
  <dcterms:modified xsi:type="dcterms:W3CDTF">2021-06-12T21:29:41Z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